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83" r:id="rId3"/>
    <p:sldId id="257" r:id="rId4"/>
    <p:sldId id="258" r:id="rId5"/>
    <p:sldId id="284" r:id="rId6"/>
    <p:sldId id="285" r:id="rId7"/>
    <p:sldId id="286" r:id="rId8"/>
    <p:sldId id="287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3374D542-6E3E-455F-9BFB-B45891911720}">
          <p14:sldIdLst>
            <p14:sldId id="256"/>
            <p14:sldId id="283"/>
            <p14:sldId id="257"/>
            <p14:sldId id="258"/>
            <p14:sldId id="284"/>
            <p14:sldId id="285"/>
            <p14:sldId id="286"/>
            <p14:sldId id="287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7596" autoAdjust="0"/>
    <p:restoredTop sz="94598" autoAdjust="0"/>
  </p:normalViewPr>
  <p:slideViewPr>
    <p:cSldViewPr snapToGrid="0">
      <p:cViewPr varScale="1">
        <p:scale>
          <a:sx n="82" d="100"/>
          <a:sy n="82" d="100"/>
        </p:scale>
        <p:origin x="12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3EF3E-F906-458D-822C-F84026AC84B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F1D6699-2081-489F-B306-F3827A25248A}">
      <dgm:prSet/>
      <dgm:spPr/>
      <dgm:t>
        <a:bodyPr/>
        <a:lstStyle/>
        <a:p>
          <a:r>
            <a:rPr lang="en-US" b="1"/>
            <a:t>Team Members</a:t>
          </a:r>
        </a:p>
      </dgm:t>
    </dgm:pt>
    <dgm:pt modelId="{02FFF8FF-6081-4EC8-94B2-EEAE2B314324}" type="parTrans" cxnId="{E8AF2F18-4718-4938-8DED-2C4FF01B36E3}">
      <dgm:prSet/>
      <dgm:spPr/>
      <dgm:t>
        <a:bodyPr/>
        <a:lstStyle/>
        <a:p>
          <a:endParaRPr lang="en-US"/>
        </a:p>
      </dgm:t>
    </dgm:pt>
    <dgm:pt modelId="{68AD2540-8B58-45F3-9CE8-3DCDBEBC1AB7}" type="sibTrans" cxnId="{E8AF2F18-4718-4938-8DED-2C4FF01B36E3}">
      <dgm:prSet/>
      <dgm:spPr/>
      <dgm:t>
        <a:bodyPr/>
        <a:lstStyle/>
        <a:p>
          <a:endParaRPr lang="en-US"/>
        </a:p>
      </dgm:t>
    </dgm:pt>
    <dgm:pt modelId="{737632FA-1D57-4726-ABA4-48DF438DE9D8}">
      <dgm:prSet/>
      <dgm:spPr/>
      <dgm:t>
        <a:bodyPr/>
        <a:lstStyle/>
        <a:p>
          <a:r>
            <a:rPr lang="en-US" b="1"/>
            <a:t>Idea Of Project  </a:t>
          </a:r>
        </a:p>
      </dgm:t>
    </dgm:pt>
    <dgm:pt modelId="{98A5813C-D5CE-4363-8774-4D2347431691}" type="parTrans" cxnId="{AAA285F4-7DDA-4091-92A0-4190C1B1FFF0}">
      <dgm:prSet/>
      <dgm:spPr/>
      <dgm:t>
        <a:bodyPr/>
        <a:lstStyle/>
        <a:p>
          <a:endParaRPr lang="en-US"/>
        </a:p>
      </dgm:t>
    </dgm:pt>
    <dgm:pt modelId="{48A6E587-15BC-4058-AE9F-7719C3670339}" type="sibTrans" cxnId="{AAA285F4-7DDA-4091-92A0-4190C1B1FFF0}">
      <dgm:prSet/>
      <dgm:spPr/>
      <dgm:t>
        <a:bodyPr/>
        <a:lstStyle/>
        <a:p>
          <a:endParaRPr lang="en-US"/>
        </a:p>
      </dgm:t>
    </dgm:pt>
    <dgm:pt modelId="{FF58CA73-B6E5-4FAD-AE06-1373F66651EA}">
      <dgm:prSet/>
      <dgm:spPr/>
      <dgm:t>
        <a:bodyPr/>
        <a:lstStyle/>
        <a:p>
          <a:r>
            <a:rPr lang="en-US" b="1"/>
            <a:t>Challenges Faced and Solutions Implemented</a:t>
          </a:r>
        </a:p>
      </dgm:t>
    </dgm:pt>
    <dgm:pt modelId="{6435B90C-9157-49B2-AE1D-24ABED24F57C}" type="parTrans" cxnId="{CF3E6D89-3A95-4E80-BF82-FB27236D20DA}">
      <dgm:prSet/>
      <dgm:spPr/>
      <dgm:t>
        <a:bodyPr/>
        <a:lstStyle/>
        <a:p>
          <a:endParaRPr lang="en-US"/>
        </a:p>
      </dgm:t>
    </dgm:pt>
    <dgm:pt modelId="{E6934BCB-F986-425C-B288-A9C8058E8CD1}" type="sibTrans" cxnId="{CF3E6D89-3A95-4E80-BF82-FB27236D20DA}">
      <dgm:prSet/>
      <dgm:spPr/>
      <dgm:t>
        <a:bodyPr/>
        <a:lstStyle/>
        <a:p>
          <a:endParaRPr lang="en-US"/>
        </a:p>
      </dgm:t>
    </dgm:pt>
    <dgm:pt modelId="{7A61AB0C-0BE4-4731-BA7F-8462F8E69D0C}">
      <dgm:prSet/>
      <dgm:spPr/>
      <dgm:t>
        <a:bodyPr/>
        <a:lstStyle/>
        <a:p>
          <a:r>
            <a:rPr lang="en-US" b="1"/>
            <a:t>Demo Video For Project </a:t>
          </a:r>
        </a:p>
      </dgm:t>
    </dgm:pt>
    <dgm:pt modelId="{CAC80CEF-87D1-4A5A-B34B-F441FC9BA445}" type="parTrans" cxnId="{7DFE0510-7292-4731-8561-162C99A42177}">
      <dgm:prSet/>
      <dgm:spPr/>
      <dgm:t>
        <a:bodyPr/>
        <a:lstStyle/>
        <a:p>
          <a:endParaRPr lang="en-US"/>
        </a:p>
      </dgm:t>
    </dgm:pt>
    <dgm:pt modelId="{347485AB-AA0A-45A6-9706-4E210233D540}" type="sibTrans" cxnId="{7DFE0510-7292-4731-8561-162C99A42177}">
      <dgm:prSet/>
      <dgm:spPr/>
      <dgm:t>
        <a:bodyPr/>
        <a:lstStyle/>
        <a:p>
          <a:endParaRPr lang="en-US"/>
        </a:p>
      </dgm:t>
    </dgm:pt>
    <dgm:pt modelId="{650A0FE5-BB41-478F-BF65-D3EE90A2EFDD}">
      <dgm:prSet/>
      <dgm:spPr/>
      <dgm:t>
        <a:bodyPr/>
        <a:lstStyle/>
        <a:p>
          <a:r>
            <a:rPr lang="en-US" b="1"/>
            <a:t>Software Tools that used in Project </a:t>
          </a:r>
        </a:p>
      </dgm:t>
    </dgm:pt>
    <dgm:pt modelId="{E783C0CD-086A-46A7-AD67-00F39AF1ACEF}" type="parTrans" cxnId="{5B7609BD-7F7E-4E1F-BD09-D5AC9832935F}">
      <dgm:prSet/>
      <dgm:spPr/>
      <dgm:t>
        <a:bodyPr/>
        <a:lstStyle/>
        <a:p>
          <a:endParaRPr lang="en-US"/>
        </a:p>
      </dgm:t>
    </dgm:pt>
    <dgm:pt modelId="{82199A12-33BD-4C0D-9B52-4E586148A402}" type="sibTrans" cxnId="{5B7609BD-7F7E-4E1F-BD09-D5AC9832935F}">
      <dgm:prSet/>
      <dgm:spPr/>
      <dgm:t>
        <a:bodyPr/>
        <a:lstStyle/>
        <a:p>
          <a:endParaRPr lang="en-US"/>
        </a:p>
      </dgm:t>
    </dgm:pt>
    <dgm:pt modelId="{0C79F4E5-EEFB-4B8C-94CB-A0924353E7D6}" type="pres">
      <dgm:prSet presAssocID="{E5A3EF3E-F906-458D-822C-F84026AC84B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6C46C3-1536-4ABA-B421-ACF28EA8794E}" type="pres">
      <dgm:prSet presAssocID="{CF1D6699-2081-489F-B306-F3827A25248A}" presName="compNode" presStyleCnt="0"/>
      <dgm:spPr/>
    </dgm:pt>
    <dgm:pt modelId="{37085E81-F453-4EEC-B41C-128AF33CD57C}" type="pres">
      <dgm:prSet presAssocID="{CF1D6699-2081-489F-B306-F3827A25248A}" presName="bgRect" presStyleLbl="bgShp" presStyleIdx="0" presStyleCnt="5"/>
      <dgm:spPr/>
    </dgm:pt>
    <dgm:pt modelId="{0FCCDBAC-9C56-4B9E-B6C1-221D6C8A8895}" type="pres">
      <dgm:prSet presAssocID="{CF1D6699-2081-489F-B306-F3827A25248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4758152B-A1F1-44FA-BA85-A33A486CB4C7}" type="pres">
      <dgm:prSet presAssocID="{CF1D6699-2081-489F-B306-F3827A25248A}" presName="spaceRect" presStyleCnt="0"/>
      <dgm:spPr/>
    </dgm:pt>
    <dgm:pt modelId="{2D1AE02B-713F-4F8D-91F3-8EE87879F907}" type="pres">
      <dgm:prSet presAssocID="{CF1D6699-2081-489F-B306-F3827A25248A}" presName="parTx" presStyleLbl="revTx" presStyleIdx="0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CCE31CD-FBA1-4642-9205-E15BE4069CD0}" type="pres">
      <dgm:prSet presAssocID="{68AD2540-8B58-45F3-9CE8-3DCDBEBC1AB7}" presName="sibTrans" presStyleCnt="0"/>
      <dgm:spPr/>
    </dgm:pt>
    <dgm:pt modelId="{5E3471E2-45A7-4CD0-BF59-7A8AA081864B}" type="pres">
      <dgm:prSet presAssocID="{737632FA-1D57-4726-ABA4-48DF438DE9D8}" presName="compNode" presStyleCnt="0"/>
      <dgm:spPr/>
    </dgm:pt>
    <dgm:pt modelId="{5F02F2BD-072C-486E-B5F3-1BC3B747007E}" type="pres">
      <dgm:prSet presAssocID="{737632FA-1D57-4726-ABA4-48DF438DE9D8}" presName="bgRect" presStyleLbl="bgShp" presStyleIdx="1" presStyleCnt="5"/>
      <dgm:spPr/>
    </dgm:pt>
    <dgm:pt modelId="{272A4E9F-B8BA-4393-9714-D1270A3654F7}" type="pres">
      <dgm:prSet presAssocID="{737632FA-1D57-4726-ABA4-48DF438DE9D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DA4D0ED-D0A0-4ACE-B17F-596BE0C030CC}" type="pres">
      <dgm:prSet presAssocID="{737632FA-1D57-4726-ABA4-48DF438DE9D8}" presName="spaceRect" presStyleCnt="0"/>
      <dgm:spPr/>
    </dgm:pt>
    <dgm:pt modelId="{483809DE-89A7-4949-B675-0987B6C1A19E}" type="pres">
      <dgm:prSet presAssocID="{737632FA-1D57-4726-ABA4-48DF438DE9D8}" presName="parTx" presStyleLbl="revTx" presStyleIdx="1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3276182-89E4-4F73-9585-91D074D7E1AC}" type="pres">
      <dgm:prSet presAssocID="{48A6E587-15BC-4058-AE9F-7719C3670339}" presName="sibTrans" presStyleCnt="0"/>
      <dgm:spPr/>
    </dgm:pt>
    <dgm:pt modelId="{D3284359-EFF3-431D-B6E9-8A51CB4DC004}" type="pres">
      <dgm:prSet presAssocID="{FF58CA73-B6E5-4FAD-AE06-1373F66651EA}" presName="compNode" presStyleCnt="0"/>
      <dgm:spPr/>
    </dgm:pt>
    <dgm:pt modelId="{140BB4E7-AB0C-4A36-BFB2-4800C4C60B1D}" type="pres">
      <dgm:prSet presAssocID="{FF58CA73-B6E5-4FAD-AE06-1373F66651EA}" presName="bgRect" presStyleLbl="bgShp" presStyleIdx="2" presStyleCnt="5"/>
      <dgm:spPr/>
    </dgm:pt>
    <dgm:pt modelId="{B2AD1EA4-15DD-4841-9F63-951AF846E12E}" type="pres">
      <dgm:prSet presAssocID="{FF58CA73-B6E5-4FAD-AE06-1373F66651E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9D8AC2C-ADC7-4BC8-8B2C-9C5E32A8750F}" type="pres">
      <dgm:prSet presAssocID="{FF58CA73-B6E5-4FAD-AE06-1373F66651EA}" presName="spaceRect" presStyleCnt="0"/>
      <dgm:spPr/>
    </dgm:pt>
    <dgm:pt modelId="{3F7A038D-640D-44A7-A8C6-D73E87AC9D6D}" type="pres">
      <dgm:prSet presAssocID="{FF58CA73-B6E5-4FAD-AE06-1373F66651EA}" presName="parTx" presStyleLbl="revTx" presStyleIdx="2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C83ACDE-92E1-454F-93DA-F93220C73B54}" type="pres">
      <dgm:prSet presAssocID="{E6934BCB-F986-425C-B288-A9C8058E8CD1}" presName="sibTrans" presStyleCnt="0"/>
      <dgm:spPr/>
    </dgm:pt>
    <dgm:pt modelId="{EE36C39A-3ADF-4B0A-995B-61FB1FF5816B}" type="pres">
      <dgm:prSet presAssocID="{7A61AB0C-0BE4-4731-BA7F-8462F8E69D0C}" presName="compNode" presStyleCnt="0"/>
      <dgm:spPr/>
    </dgm:pt>
    <dgm:pt modelId="{EE8EB829-8B43-4B15-9399-C5B92FD5314E}" type="pres">
      <dgm:prSet presAssocID="{7A61AB0C-0BE4-4731-BA7F-8462F8E69D0C}" presName="bgRect" presStyleLbl="bgShp" presStyleIdx="3" presStyleCnt="5"/>
      <dgm:spPr/>
    </dgm:pt>
    <dgm:pt modelId="{619C6124-E2A6-4313-AC95-BB4811B5D022}" type="pres">
      <dgm:prSet presAssocID="{7A61AB0C-0BE4-4731-BA7F-8462F8E69D0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D28B60C4-D3EC-41FF-A0EC-EF5520DF2088}" type="pres">
      <dgm:prSet presAssocID="{7A61AB0C-0BE4-4731-BA7F-8462F8E69D0C}" presName="spaceRect" presStyleCnt="0"/>
      <dgm:spPr/>
    </dgm:pt>
    <dgm:pt modelId="{95B5797A-34B3-49E3-979C-208EE869594B}" type="pres">
      <dgm:prSet presAssocID="{7A61AB0C-0BE4-4731-BA7F-8462F8E69D0C}" presName="parTx" presStyleLbl="revTx" presStyleIdx="3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573CB11-0C61-45B8-924F-5B54128A8DDB}" type="pres">
      <dgm:prSet presAssocID="{347485AB-AA0A-45A6-9706-4E210233D540}" presName="sibTrans" presStyleCnt="0"/>
      <dgm:spPr/>
    </dgm:pt>
    <dgm:pt modelId="{FF8FDE44-009F-41C2-BB47-546AA3F82E16}" type="pres">
      <dgm:prSet presAssocID="{650A0FE5-BB41-478F-BF65-D3EE90A2EFDD}" presName="compNode" presStyleCnt="0"/>
      <dgm:spPr/>
    </dgm:pt>
    <dgm:pt modelId="{8485B669-E77F-43D7-B3DA-BBC871B14FB6}" type="pres">
      <dgm:prSet presAssocID="{650A0FE5-BB41-478F-BF65-D3EE90A2EFDD}" presName="bgRect" presStyleLbl="bgShp" presStyleIdx="4" presStyleCnt="5"/>
      <dgm:spPr/>
    </dgm:pt>
    <dgm:pt modelId="{D16AD26B-628F-49B5-AD25-6794A14DF0AE}" type="pres">
      <dgm:prSet presAssocID="{650A0FE5-BB41-478F-BF65-D3EE90A2EFD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1EEF50A-F790-453C-82A2-A9EC0481D73D}" type="pres">
      <dgm:prSet presAssocID="{650A0FE5-BB41-478F-BF65-D3EE90A2EFDD}" presName="spaceRect" presStyleCnt="0"/>
      <dgm:spPr/>
    </dgm:pt>
    <dgm:pt modelId="{55AE4DB9-1D17-4F79-B3EE-DCD1876C3580}" type="pres">
      <dgm:prSet presAssocID="{650A0FE5-BB41-478F-BF65-D3EE90A2EFDD}" presName="parTx" presStyleLbl="revTx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5B7609BD-7F7E-4E1F-BD09-D5AC9832935F}" srcId="{E5A3EF3E-F906-458D-822C-F84026AC84B6}" destId="{650A0FE5-BB41-478F-BF65-D3EE90A2EFDD}" srcOrd="4" destOrd="0" parTransId="{E783C0CD-086A-46A7-AD67-00F39AF1ACEF}" sibTransId="{82199A12-33BD-4C0D-9B52-4E586148A402}"/>
    <dgm:cxn modelId="{4CCBFFBD-B7CF-4437-89D3-B05B9319A2E5}" type="presOf" srcId="{7A61AB0C-0BE4-4731-BA7F-8462F8E69D0C}" destId="{95B5797A-34B3-49E3-979C-208EE869594B}" srcOrd="0" destOrd="0" presId="urn:microsoft.com/office/officeart/2018/2/layout/IconVerticalSolidList"/>
    <dgm:cxn modelId="{CF3E6D89-3A95-4E80-BF82-FB27236D20DA}" srcId="{E5A3EF3E-F906-458D-822C-F84026AC84B6}" destId="{FF58CA73-B6E5-4FAD-AE06-1373F66651EA}" srcOrd="2" destOrd="0" parTransId="{6435B90C-9157-49B2-AE1D-24ABED24F57C}" sibTransId="{E6934BCB-F986-425C-B288-A9C8058E8CD1}"/>
    <dgm:cxn modelId="{7DF6F45B-66BA-4AD0-830E-FAC79E392546}" type="presOf" srcId="{737632FA-1D57-4726-ABA4-48DF438DE9D8}" destId="{483809DE-89A7-4949-B675-0987B6C1A19E}" srcOrd="0" destOrd="0" presId="urn:microsoft.com/office/officeart/2018/2/layout/IconVerticalSolidList"/>
    <dgm:cxn modelId="{122587C6-D2A1-4A3C-9B3C-F60F0017DF9B}" type="presOf" srcId="{CF1D6699-2081-489F-B306-F3827A25248A}" destId="{2D1AE02B-713F-4F8D-91F3-8EE87879F907}" srcOrd="0" destOrd="0" presId="urn:microsoft.com/office/officeart/2018/2/layout/IconVerticalSolidList"/>
    <dgm:cxn modelId="{E8AF2F18-4718-4938-8DED-2C4FF01B36E3}" srcId="{E5A3EF3E-F906-458D-822C-F84026AC84B6}" destId="{CF1D6699-2081-489F-B306-F3827A25248A}" srcOrd="0" destOrd="0" parTransId="{02FFF8FF-6081-4EC8-94B2-EEAE2B314324}" sibTransId="{68AD2540-8B58-45F3-9CE8-3DCDBEBC1AB7}"/>
    <dgm:cxn modelId="{7DFE0510-7292-4731-8561-162C99A42177}" srcId="{E5A3EF3E-F906-458D-822C-F84026AC84B6}" destId="{7A61AB0C-0BE4-4731-BA7F-8462F8E69D0C}" srcOrd="3" destOrd="0" parTransId="{CAC80CEF-87D1-4A5A-B34B-F441FC9BA445}" sibTransId="{347485AB-AA0A-45A6-9706-4E210233D540}"/>
    <dgm:cxn modelId="{25FE77E7-06B3-4A6F-A29A-BB9ED9EBDF07}" type="presOf" srcId="{FF58CA73-B6E5-4FAD-AE06-1373F66651EA}" destId="{3F7A038D-640D-44A7-A8C6-D73E87AC9D6D}" srcOrd="0" destOrd="0" presId="urn:microsoft.com/office/officeart/2018/2/layout/IconVerticalSolidList"/>
    <dgm:cxn modelId="{D5F30358-F4D1-42D9-957A-B044B38E7781}" type="presOf" srcId="{650A0FE5-BB41-478F-BF65-D3EE90A2EFDD}" destId="{55AE4DB9-1D17-4F79-B3EE-DCD1876C3580}" srcOrd="0" destOrd="0" presId="urn:microsoft.com/office/officeart/2018/2/layout/IconVerticalSolidList"/>
    <dgm:cxn modelId="{C19A4B2A-E8DD-4AE6-B32B-88933ED8AB86}" type="presOf" srcId="{E5A3EF3E-F906-458D-822C-F84026AC84B6}" destId="{0C79F4E5-EEFB-4B8C-94CB-A0924353E7D6}" srcOrd="0" destOrd="0" presId="urn:microsoft.com/office/officeart/2018/2/layout/IconVerticalSolidList"/>
    <dgm:cxn modelId="{AAA285F4-7DDA-4091-92A0-4190C1B1FFF0}" srcId="{E5A3EF3E-F906-458D-822C-F84026AC84B6}" destId="{737632FA-1D57-4726-ABA4-48DF438DE9D8}" srcOrd="1" destOrd="0" parTransId="{98A5813C-D5CE-4363-8774-4D2347431691}" sibTransId="{48A6E587-15BC-4058-AE9F-7719C3670339}"/>
    <dgm:cxn modelId="{AB16C995-EBCD-4C48-91A4-06C2C5666D87}" type="presParOf" srcId="{0C79F4E5-EEFB-4B8C-94CB-A0924353E7D6}" destId="{946C46C3-1536-4ABA-B421-ACF28EA8794E}" srcOrd="0" destOrd="0" presId="urn:microsoft.com/office/officeart/2018/2/layout/IconVerticalSolidList"/>
    <dgm:cxn modelId="{4BDF39D6-1FF7-4F6A-88E7-6FC5EA2AA5D3}" type="presParOf" srcId="{946C46C3-1536-4ABA-B421-ACF28EA8794E}" destId="{37085E81-F453-4EEC-B41C-128AF33CD57C}" srcOrd="0" destOrd="0" presId="urn:microsoft.com/office/officeart/2018/2/layout/IconVerticalSolidList"/>
    <dgm:cxn modelId="{8C8536E7-4FDE-44A5-9CD4-8F8C95443517}" type="presParOf" srcId="{946C46C3-1536-4ABA-B421-ACF28EA8794E}" destId="{0FCCDBAC-9C56-4B9E-B6C1-221D6C8A8895}" srcOrd="1" destOrd="0" presId="urn:microsoft.com/office/officeart/2018/2/layout/IconVerticalSolidList"/>
    <dgm:cxn modelId="{AB87B1AF-C970-4866-9878-3A5BDDA32DDD}" type="presParOf" srcId="{946C46C3-1536-4ABA-B421-ACF28EA8794E}" destId="{4758152B-A1F1-44FA-BA85-A33A486CB4C7}" srcOrd="2" destOrd="0" presId="urn:microsoft.com/office/officeart/2018/2/layout/IconVerticalSolidList"/>
    <dgm:cxn modelId="{F44E3F5B-B8D7-481B-A747-BC380AC5A7AF}" type="presParOf" srcId="{946C46C3-1536-4ABA-B421-ACF28EA8794E}" destId="{2D1AE02B-713F-4F8D-91F3-8EE87879F907}" srcOrd="3" destOrd="0" presId="urn:microsoft.com/office/officeart/2018/2/layout/IconVerticalSolidList"/>
    <dgm:cxn modelId="{087A6519-A777-4CBD-BF7B-2ED5D0F3BC22}" type="presParOf" srcId="{0C79F4E5-EEFB-4B8C-94CB-A0924353E7D6}" destId="{5CCE31CD-FBA1-4642-9205-E15BE4069CD0}" srcOrd="1" destOrd="0" presId="urn:microsoft.com/office/officeart/2018/2/layout/IconVerticalSolidList"/>
    <dgm:cxn modelId="{4B3DB213-AE91-4331-9B59-6084D5EA7900}" type="presParOf" srcId="{0C79F4E5-EEFB-4B8C-94CB-A0924353E7D6}" destId="{5E3471E2-45A7-4CD0-BF59-7A8AA081864B}" srcOrd="2" destOrd="0" presId="urn:microsoft.com/office/officeart/2018/2/layout/IconVerticalSolidList"/>
    <dgm:cxn modelId="{A0768AFB-41D4-4748-A28A-CBB2D0A09DAA}" type="presParOf" srcId="{5E3471E2-45A7-4CD0-BF59-7A8AA081864B}" destId="{5F02F2BD-072C-486E-B5F3-1BC3B747007E}" srcOrd="0" destOrd="0" presId="urn:microsoft.com/office/officeart/2018/2/layout/IconVerticalSolidList"/>
    <dgm:cxn modelId="{8FCADD64-BBE0-4A38-AFFC-E0CA57B8FB2B}" type="presParOf" srcId="{5E3471E2-45A7-4CD0-BF59-7A8AA081864B}" destId="{272A4E9F-B8BA-4393-9714-D1270A3654F7}" srcOrd="1" destOrd="0" presId="urn:microsoft.com/office/officeart/2018/2/layout/IconVerticalSolidList"/>
    <dgm:cxn modelId="{8D6C426C-7C99-4FF4-AA49-B2DAFCD75691}" type="presParOf" srcId="{5E3471E2-45A7-4CD0-BF59-7A8AA081864B}" destId="{EDA4D0ED-D0A0-4ACE-B17F-596BE0C030CC}" srcOrd="2" destOrd="0" presId="urn:microsoft.com/office/officeart/2018/2/layout/IconVerticalSolidList"/>
    <dgm:cxn modelId="{97790216-41FA-41A6-9DB5-74374DBEBAFD}" type="presParOf" srcId="{5E3471E2-45A7-4CD0-BF59-7A8AA081864B}" destId="{483809DE-89A7-4949-B675-0987B6C1A19E}" srcOrd="3" destOrd="0" presId="urn:microsoft.com/office/officeart/2018/2/layout/IconVerticalSolidList"/>
    <dgm:cxn modelId="{1A2738C7-D1CF-4E73-B56C-88A87F0CBC0F}" type="presParOf" srcId="{0C79F4E5-EEFB-4B8C-94CB-A0924353E7D6}" destId="{43276182-89E4-4F73-9585-91D074D7E1AC}" srcOrd="3" destOrd="0" presId="urn:microsoft.com/office/officeart/2018/2/layout/IconVerticalSolidList"/>
    <dgm:cxn modelId="{D6A1EDE9-5077-4C3D-AA04-67C48A1DA17A}" type="presParOf" srcId="{0C79F4E5-EEFB-4B8C-94CB-A0924353E7D6}" destId="{D3284359-EFF3-431D-B6E9-8A51CB4DC004}" srcOrd="4" destOrd="0" presId="urn:microsoft.com/office/officeart/2018/2/layout/IconVerticalSolidList"/>
    <dgm:cxn modelId="{8BF27C8C-47BB-406B-8497-3C6C6DAA3616}" type="presParOf" srcId="{D3284359-EFF3-431D-B6E9-8A51CB4DC004}" destId="{140BB4E7-AB0C-4A36-BFB2-4800C4C60B1D}" srcOrd="0" destOrd="0" presId="urn:microsoft.com/office/officeart/2018/2/layout/IconVerticalSolidList"/>
    <dgm:cxn modelId="{02AAB358-F47B-4050-B053-73AA76F74840}" type="presParOf" srcId="{D3284359-EFF3-431D-B6E9-8A51CB4DC004}" destId="{B2AD1EA4-15DD-4841-9F63-951AF846E12E}" srcOrd="1" destOrd="0" presId="urn:microsoft.com/office/officeart/2018/2/layout/IconVerticalSolidList"/>
    <dgm:cxn modelId="{80C78F59-FA8A-4DEF-B406-1A2C5837B69D}" type="presParOf" srcId="{D3284359-EFF3-431D-B6E9-8A51CB4DC004}" destId="{29D8AC2C-ADC7-4BC8-8B2C-9C5E32A8750F}" srcOrd="2" destOrd="0" presId="urn:microsoft.com/office/officeart/2018/2/layout/IconVerticalSolidList"/>
    <dgm:cxn modelId="{5E3F9E63-C411-49ED-B753-8B14718F934A}" type="presParOf" srcId="{D3284359-EFF3-431D-B6E9-8A51CB4DC004}" destId="{3F7A038D-640D-44A7-A8C6-D73E87AC9D6D}" srcOrd="3" destOrd="0" presId="urn:microsoft.com/office/officeart/2018/2/layout/IconVerticalSolidList"/>
    <dgm:cxn modelId="{D1A2A342-A598-4AB9-8A6A-903AE06E8BE6}" type="presParOf" srcId="{0C79F4E5-EEFB-4B8C-94CB-A0924353E7D6}" destId="{4C83ACDE-92E1-454F-93DA-F93220C73B54}" srcOrd="5" destOrd="0" presId="urn:microsoft.com/office/officeart/2018/2/layout/IconVerticalSolidList"/>
    <dgm:cxn modelId="{C84220AE-91CC-4935-B056-B314E5EA484F}" type="presParOf" srcId="{0C79F4E5-EEFB-4B8C-94CB-A0924353E7D6}" destId="{EE36C39A-3ADF-4B0A-995B-61FB1FF5816B}" srcOrd="6" destOrd="0" presId="urn:microsoft.com/office/officeart/2018/2/layout/IconVerticalSolidList"/>
    <dgm:cxn modelId="{60C25A20-1F0E-40A2-9C9A-EDA12D52E5A0}" type="presParOf" srcId="{EE36C39A-3ADF-4B0A-995B-61FB1FF5816B}" destId="{EE8EB829-8B43-4B15-9399-C5B92FD5314E}" srcOrd="0" destOrd="0" presId="urn:microsoft.com/office/officeart/2018/2/layout/IconVerticalSolidList"/>
    <dgm:cxn modelId="{BDA9F26F-94AF-4130-977C-A75FD832941A}" type="presParOf" srcId="{EE36C39A-3ADF-4B0A-995B-61FB1FF5816B}" destId="{619C6124-E2A6-4313-AC95-BB4811B5D022}" srcOrd="1" destOrd="0" presId="urn:microsoft.com/office/officeart/2018/2/layout/IconVerticalSolidList"/>
    <dgm:cxn modelId="{9AF37487-4087-446D-BDAF-8FD59C89D077}" type="presParOf" srcId="{EE36C39A-3ADF-4B0A-995B-61FB1FF5816B}" destId="{D28B60C4-D3EC-41FF-A0EC-EF5520DF2088}" srcOrd="2" destOrd="0" presId="urn:microsoft.com/office/officeart/2018/2/layout/IconVerticalSolidList"/>
    <dgm:cxn modelId="{D409E0F7-61FF-469F-96DB-30ABC347E51A}" type="presParOf" srcId="{EE36C39A-3ADF-4B0A-995B-61FB1FF5816B}" destId="{95B5797A-34B3-49E3-979C-208EE869594B}" srcOrd="3" destOrd="0" presId="urn:microsoft.com/office/officeart/2018/2/layout/IconVerticalSolidList"/>
    <dgm:cxn modelId="{6B8642F4-87DA-46D8-81F5-659CA6A3ED2D}" type="presParOf" srcId="{0C79F4E5-EEFB-4B8C-94CB-A0924353E7D6}" destId="{0573CB11-0C61-45B8-924F-5B54128A8DDB}" srcOrd="7" destOrd="0" presId="urn:microsoft.com/office/officeart/2018/2/layout/IconVerticalSolidList"/>
    <dgm:cxn modelId="{CEEF46E9-52B5-4D37-8AD2-EADC3AAB51F3}" type="presParOf" srcId="{0C79F4E5-EEFB-4B8C-94CB-A0924353E7D6}" destId="{FF8FDE44-009F-41C2-BB47-546AA3F82E16}" srcOrd="8" destOrd="0" presId="urn:microsoft.com/office/officeart/2018/2/layout/IconVerticalSolidList"/>
    <dgm:cxn modelId="{7E894FE4-700A-46FF-8A51-A811A3823CA3}" type="presParOf" srcId="{FF8FDE44-009F-41C2-BB47-546AA3F82E16}" destId="{8485B669-E77F-43D7-B3DA-BBC871B14FB6}" srcOrd="0" destOrd="0" presId="urn:microsoft.com/office/officeart/2018/2/layout/IconVerticalSolidList"/>
    <dgm:cxn modelId="{104AC8EC-0896-405C-B940-F139EFAB2340}" type="presParOf" srcId="{FF8FDE44-009F-41C2-BB47-546AA3F82E16}" destId="{D16AD26B-628F-49B5-AD25-6794A14DF0AE}" srcOrd="1" destOrd="0" presId="urn:microsoft.com/office/officeart/2018/2/layout/IconVerticalSolidList"/>
    <dgm:cxn modelId="{B6F2A90F-D958-44BA-BAB3-1357B175942B}" type="presParOf" srcId="{FF8FDE44-009F-41C2-BB47-546AA3F82E16}" destId="{61EEF50A-F790-453C-82A2-A9EC0481D73D}" srcOrd="2" destOrd="0" presId="urn:microsoft.com/office/officeart/2018/2/layout/IconVerticalSolidList"/>
    <dgm:cxn modelId="{B2C813AD-BD25-44F0-BEA2-99465A9B8539}" type="presParOf" srcId="{FF8FDE44-009F-41C2-BB47-546AA3F82E16}" destId="{55AE4DB9-1D17-4F79-B3EE-DCD1876C35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85E81-F453-4EEC-B41C-128AF33CD57C}">
      <dsp:nvSpPr>
        <dsp:cNvPr id="0" name=""/>
        <dsp:cNvSpPr/>
      </dsp:nvSpPr>
      <dsp:spPr>
        <a:xfrm>
          <a:off x="0" y="3572"/>
          <a:ext cx="10983131" cy="76093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CDBAC-9C56-4B9E-B6C1-221D6C8A8895}">
      <dsp:nvSpPr>
        <dsp:cNvPr id="0" name=""/>
        <dsp:cNvSpPr/>
      </dsp:nvSpPr>
      <dsp:spPr>
        <a:xfrm>
          <a:off x="230182" y="174782"/>
          <a:ext cx="418513" cy="4185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AE02B-713F-4F8D-91F3-8EE87879F907}">
      <dsp:nvSpPr>
        <dsp:cNvPr id="0" name=""/>
        <dsp:cNvSpPr/>
      </dsp:nvSpPr>
      <dsp:spPr>
        <a:xfrm>
          <a:off x="878879" y="3572"/>
          <a:ext cx="10104251" cy="760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32" tIns="80532" rIns="80532" bIns="8053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/>
            <a:t>Team Members</a:t>
          </a:r>
        </a:p>
      </dsp:txBody>
      <dsp:txXfrm>
        <a:off x="878879" y="3572"/>
        <a:ext cx="10104251" cy="760934"/>
      </dsp:txXfrm>
    </dsp:sp>
    <dsp:sp modelId="{5F02F2BD-072C-486E-B5F3-1BC3B747007E}">
      <dsp:nvSpPr>
        <dsp:cNvPr id="0" name=""/>
        <dsp:cNvSpPr/>
      </dsp:nvSpPr>
      <dsp:spPr>
        <a:xfrm>
          <a:off x="0" y="954740"/>
          <a:ext cx="10983131" cy="76093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2A4E9F-B8BA-4393-9714-D1270A3654F7}">
      <dsp:nvSpPr>
        <dsp:cNvPr id="0" name=""/>
        <dsp:cNvSpPr/>
      </dsp:nvSpPr>
      <dsp:spPr>
        <a:xfrm>
          <a:off x="230182" y="1125950"/>
          <a:ext cx="418513" cy="4185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3809DE-89A7-4949-B675-0987B6C1A19E}">
      <dsp:nvSpPr>
        <dsp:cNvPr id="0" name=""/>
        <dsp:cNvSpPr/>
      </dsp:nvSpPr>
      <dsp:spPr>
        <a:xfrm>
          <a:off x="878879" y="954740"/>
          <a:ext cx="10104251" cy="760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32" tIns="80532" rIns="80532" bIns="8053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/>
            <a:t>Idea Of Project  </a:t>
          </a:r>
        </a:p>
      </dsp:txBody>
      <dsp:txXfrm>
        <a:off x="878879" y="954740"/>
        <a:ext cx="10104251" cy="760934"/>
      </dsp:txXfrm>
    </dsp:sp>
    <dsp:sp modelId="{140BB4E7-AB0C-4A36-BFB2-4800C4C60B1D}">
      <dsp:nvSpPr>
        <dsp:cNvPr id="0" name=""/>
        <dsp:cNvSpPr/>
      </dsp:nvSpPr>
      <dsp:spPr>
        <a:xfrm>
          <a:off x="0" y="1905908"/>
          <a:ext cx="10983131" cy="76093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AD1EA4-15DD-4841-9F63-951AF846E12E}">
      <dsp:nvSpPr>
        <dsp:cNvPr id="0" name=""/>
        <dsp:cNvSpPr/>
      </dsp:nvSpPr>
      <dsp:spPr>
        <a:xfrm>
          <a:off x="230182" y="2077119"/>
          <a:ext cx="418513" cy="41851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A038D-640D-44A7-A8C6-D73E87AC9D6D}">
      <dsp:nvSpPr>
        <dsp:cNvPr id="0" name=""/>
        <dsp:cNvSpPr/>
      </dsp:nvSpPr>
      <dsp:spPr>
        <a:xfrm>
          <a:off x="878879" y="1905908"/>
          <a:ext cx="10104251" cy="760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32" tIns="80532" rIns="80532" bIns="8053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/>
            <a:t>Challenges Faced and Solutions Implemented</a:t>
          </a:r>
        </a:p>
      </dsp:txBody>
      <dsp:txXfrm>
        <a:off x="878879" y="1905908"/>
        <a:ext cx="10104251" cy="760934"/>
      </dsp:txXfrm>
    </dsp:sp>
    <dsp:sp modelId="{EE8EB829-8B43-4B15-9399-C5B92FD5314E}">
      <dsp:nvSpPr>
        <dsp:cNvPr id="0" name=""/>
        <dsp:cNvSpPr/>
      </dsp:nvSpPr>
      <dsp:spPr>
        <a:xfrm>
          <a:off x="0" y="2857076"/>
          <a:ext cx="10983131" cy="76093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C6124-E2A6-4313-AC95-BB4811B5D022}">
      <dsp:nvSpPr>
        <dsp:cNvPr id="0" name=""/>
        <dsp:cNvSpPr/>
      </dsp:nvSpPr>
      <dsp:spPr>
        <a:xfrm>
          <a:off x="230182" y="3028287"/>
          <a:ext cx="418513" cy="41851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5797A-34B3-49E3-979C-208EE869594B}">
      <dsp:nvSpPr>
        <dsp:cNvPr id="0" name=""/>
        <dsp:cNvSpPr/>
      </dsp:nvSpPr>
      <dsp:spPr>
        <a:xfrm>
          <a:off x="878879" y="2857076"/>
          <a:ext cx="10104251" cy="760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32" tIns="80532" rIns="80532" bIns="8053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/>
            <a:t>Demo Video For Project </a:t>
          </a:r>
        </a:p>
      </dsp:txBody>
      <dsp:txXfrm>
        <a:off x="878879" y="2857076"/>
        <a:ext cx="10104251" cy="760934"/>
      </dsp:txXfrm>
    </dsp:sp>
    <dsp:sp modelId="{8485B669-E77F-43D7-B3DA-BBC871B14FB6}">
      <dsp:nvSpPr>
        <dsp:cNvPr id="0" name=""/>
        <dsp:cNvSpPr/>
      </dsp:nvSpPr>
      <dsp:spPr>
        <a:xfrm>
          <a:off x="0" y="3808245"/>
          <a:ext cx="10983131" cy="76093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6AD26B-628F-49B5-AD25-6794A14DF0AE}">
      <dsp:nvSpPr>
        <dsp:cNvPr id="0" name=""/>
        <dsp:cNvSpPr/>
      </dsp:nvSpPr>
      <dsp:spPr>
        <a:xfrm>
          <a:off x="230182" y="3979455"/>
          <a:ext cx="418513" cy="41851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E4DB9-1D17-4F79-B3EE-DCD1876C3580}">
      <dsp:nvSpPr>
        <dsp:cNvPr id="0" name=""/>
        <dsp:cNvSpPr/>
      </dsp:nvSpPr>
      <dsp:spPr>
        <a:xfrm>
          <a:off x="878879" y="3808245"/>
          <a:ext cx="10104251" cy="7609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532" tIns="80532" rIns="80532" bIns="80532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1" kern="1200"/>
            <a:t>Software Tools that used in Project </a:t>
          </a:r>
        </a:p>
      </dsp:txBody>
      <dsp:txXfrm>
        <a:off x="878879" y="3808245"/>
        <a:ext cx="10104251" cy="760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C3FCC2-4E7A-4671-AA79-177CB194E449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01C38D-F26D-4167-83EF-8774BC62D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45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238323-0ADF-4328-9564-AEB5DFD80DB6}"/>
              </a:ext>
            </a:extLst>
          </p:cNvPr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776FAE-C8F8-44A1-8BC7-9EB948371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3500"/>
            <a:ext cx="9144000" cy="1790700"/>
          </a:xfrm>
        </p:spPr>
        <p:txBody>
          <a:bodyPr vert="horz" lIns="91440" tIns="0" rIns="91440" bIns="0" rtlCol="0" anchor="t" anchorCtr="0">
            <a:noAutofit/>
          </a:bodyPr>
          <a:lstStyle>
            <a:lvl1pPr>
              <a:lnSpc>
                <a:spcPct val="100000"/>
              </a:lnSpc>
              <a:defRPr lang="en-US" sz="48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900C6-1C2C-4612-8672-356C6DDFD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8009"/>
            <a:ext cx="9144000" cy="1287675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>
              <a:lnSpc>
                <a:spcPct val="150000"/>
              </a:lnSpc>
              <a:spcAft>
                <a:spcPts val="1200"/>
              </a:spcAft>
            </a:pPr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4E620-B44E-41FF-8FA1-D955BD69C0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" r="13926" b="71478"/>
          <a:stretch/>
        </p:blipFill>
        <p:spPr>
          <a:xfrm>
            <a:off x="342899" y="4546601"/>
            <a:ext cx="11715751" cy="20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14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8AB91F-D739-4DD5-859B-B16B125B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03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5A2570-7517-4576-B836-E4E6D3E743B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9B673-4507-4B72-871E-001890787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433" y="1604211"/>
            <a:ext cx="10983131" cy="4572752"/>
          </a:xfrm>
        </p:spPr>
        <p:txBody>
          <a:bodyPr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770BB0-A521-41C6-A0AE-BEE679D2A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465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89203F-46EF-44A2-956A-7FF6AF93B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D47175-944E-463B-ABBB-06669A47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0862" y="1507068"/>
            <a:ext cx="3192379" cy="4669896"/>
          </a:xfrm>
        </p:spPr>
        <p:txBody>
          <a:bodyPr anchor="ctr"/>
          <a:lstStyle>
            <a:lvl1pPr marL="0" indent="0" algn="l">
              <a:lnSpc>
                <a:spcPct val="150000"/>
              </a:lnSpc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 algn="l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725B0-0DB7-41CE-9C4C-39E8D0F6325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5537" y="1507068"/>
            <a:ext cx="7143905" cy="4669896"/>
          </a:xfrm>
        </p:spPr>
        <p:txBody>
          <a:bodyPr anchor="ctr"/>
          <a:lstStyle>
            <a:lvl1pPr marL="0" indent="0">
              <a:spcAft>
                <a:spcPts val="1200"/>
              </a:spcAft>
              <a:buSzPct val="25000"/>
              <a:buFont typeface="Segoe UI" panose="020B0502040204020203" pitchFamily="34" charset="0"/>
              <a:buChar char=" "/>
              <a:defRPr sz="1200"/>
            </a:lvl1pPr>
            <a:lvl2pPr marL="401638" indent="7938">
              <a:spcBef>
                <a:spcPts val="600"/>
              </a:spcBef>
              <a:spcAft>
                <a:spcPts val="1200"/>
              </a:spcAft>
              <a:buFont typeface="Segoe UI" panose="020B0502040204020203" pitchFamily="34" charset="0"/>
              <a:buChar char=" "/>
              <a:defRPr sz="1200"/>
            </a:lvl2pPr>
            <a:lvl3pPr marL="1143000" indent="-228600">
              <a:buFont typeface="Segoe UI" panose="020B0502040204020203" pitchFamily="34" charset="0"/>
              <a:buChar char=" "/>
              <a:defRPr/>
            </a:lvl3pPr>
            <a:lvl4pPr marL="1600200" indent="-228600">
              <a:buFont typeface="Segoe UI" panose="020B0502040204020203" pitchFamily="34" charset="0"/>
              <a:buChar char=" "/>
              <a:defRPr/>
            </a:lvl4pPr>
            <a:lvl5pPr marL="2057400" indent="-228600">
              <a:buFont typeface="Segoe UI" panose="020B0502040204020203" pitchFamily="34" charset="0"/>
              <a:buChar char=" 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9E63483-559C-4A6F-B04F-D6C56A3CC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94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82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0017C897-2775-4930-B0BE-BEB724532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15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58610D-0376-4D1E-8ED8-29382288BB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783" t="-3"/>
          <a:stretch/>
        </p:blipFill>
        <p:spPr>
          <a:xfrm>
            <a:off x="269032" y="4801396"/>
            <a:ext cx="11653936" cy="178622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C16CD2-606C-441E-BBA3-51767980C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93501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667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5FD28E-AEC9-43B8-86F4-9CD3C41D49D7}"/>
              </a:ext>
            </a:extLst>
          </p:cNvPr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AFE014-E3CD-4B9A-A705-F1CADD8F4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DE5F7-8A52-43AD-8F30-F13CF5450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C85AE-A002-4BA3-8D90-3960ED0FF8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4E560-77BF-4D1A-B6E7-CD55CE12B1B8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03AA5-C732-4ECB-88D6-DAA20E2C1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280433-CBB5-49C5-B032-5A800E5D09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9379A-16E2-4C4A-96D0-A52C442257E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2A06DA-7FF5-4DDE-94D0-63A83DB241E8}"/>
              </a:ext>
            </a:extLst>
          </p:cNvPr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51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52" r:id="rId4"/>
    <p:sldLayoutId id="2147483660" r:id="rId5"/>
    <p:sldLayoutId id="2147483662" r:id="rId6"/>
    <p:sldLayoutId id="2147483661" r:id="rId7"/>
    <p:sldLayoutId id="214748365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800" kern="1200">
          <a:solidFill>
            <a:schemeClr val="bg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8D61-9318-4DC8-A868-2B1BFDD2B2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556" y="2193072"/>
            <a:ext cx="11643360" cy="2931017"/>
          </a:xfrm>
        </p:spPr>
        <p:txBody>
          <a:bodyPr/>
          <a:lstStyle/>
          <a:p>
            <a:pPr algn="ctr"/>
            <a:r>
              <a:rPr lang="en-US" sz="8000" b="1" dirty="0">
                <a:latin typeface="Berlin Sans FB Demi" panose="020E0802020502020306" pitchFamily="34" charset="0"/>
                <a:cs typeface="Aharoni" panose="02010803020104030203" pitchFamily="2" charset="-79"/>
              </a:rPr>
              <a:t>Animated Smart </a:t>
            </a:r>
            <a:r>
              <a:rPr lang="en-US" sz="8000" b="1" dirty="0" smtClean="0">
                <a:latin typeface="Berlin Sans FB Demi" panose="020E0802020502020306" pitchFamily="34" charset="0"/>
                <a:cs typeface="Aharoni" panose="02010803020104030203" pitchFamily="2" charset="-79"/>
              </a:rPr>
              <a:t>Village</a:t>
            </a:r>
            <a:r>
              <a:rPr lang="ar-EG" sz="8000" b="1" dirty="0" smtClean="0">
                <a:latin typeface="Berlin Sans FB Demi" panose="020E0802020502020306" pitchFamily="34" charset="0"/>
                <a:cs typeface="Aharoni" panose="02010803020104030203" pitchFamily="2" charset="-79"/>
              </a:rPr>
              <a:t>+</a:t>
            </a:r>
            <a:r>
              <a:rPr lang="en-US" sz="8000" b="1" dirty="0" smtClean="0">
                <a:latin typeface="Berlin Sans FB Demi" panose="020E0802020502020306" pitchFamily="34" charset="0"/>
                <a:cs typeface="Aharoni" panose="02010803020104030203" pitchFamily="2" charset="-79"/>
              </a:rPr>
              <a:t>Aircraft</a:t>
            </a:r>
            <a:endParaRPr lang="en-US" sz="8000" b="1" dirty="0">
              <a:latin typeface="Berlin Sans FB Demi" panose="020E0802020502020306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9758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4C36FA0-7727-EF5E-BDC0-78C887376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448628"/>
            <a:ext cx="10983132" cy="747763"/>
          </a:xfrm>
        </p:spPr>
        <p:txBody>
          <a:bodyPr anchor="ctr">
            <a:normAutofit/>
          </a:bodyPr>
          <a:lstStyle/>
          <a:p>
            <a:pPr marL="685800" indent="-685800">
              <a:buFont typeface="Wingdings" panose="05000000000000000000" pitchFamily="2" charset="2"/>
              <a:buChar char="v"/>
            </a:pPr>
            <a:r>
              <a:rPr lang="en-US" sz="4400" b="1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797258-51CB-628A-40FE-81323A1DF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6780420"/>
              </p:ext>
            </p:extLst>
          </p:nvPr>
        </p:nvGraphicFramePr>
        <p:xfrm>
          <a:off x="604433" y="1604211"/>
          <a:ext cx="10983131" cy="4572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8070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1795B-A93A-416C-8052-FAF4D9073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223520"/>
            <a:ext cx="10983132" cy="1107440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b="1" dirty="0"/>
              <a:t>Team Members</a:t>
            </a:r>
            <a:endParaRPr lang="en-US" sz="4800" dirty="0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090267CD-A598-8BCB-308F-6252BC3102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723918"/>
              </p:ext>
            </p:extLst>
          </p:nvPr>
        </p:nvGraphicFramePr>
        <p:xfrm>
          <a:off x="483297" y="1540612"/>
          <a:ext cx="11225405" cy="4868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451333">
                  <a:extLst>
                    <a:ext uri="{9D8B030D-6E8A-4147-A177-3AD203B41FA5}">
                      <a16:colId xmlns:a16="http://schemas.microsoft.com/office/drawing/2014/main" val="2057861324"/>
                    </a:ext>
                  </a:extLst>
                </a:gridCol>
                <a:gridCol w="1774072">
                  <a:extLst>
                    <a:ext uri="{9D8B030D-6E8A-4147-A177-3AD203B41FA5}">
                      <a16:colId xmlns:a16="http://schemas.microsoft.com/office/drawing/2014/main" val="3318043606"/>
                    </a:ext>
                  </a:extLst>
                </a:gridCol>
              </a:tblGrid>
              <a:tr h="520332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Project Name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579957"/>
                  </a:ext>
                </a:extLst>
              </a:tr>
              <a:tr h="520332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Name 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n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</a:rPr>
                        <a:t>ID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82971"/>
                  </a:ext>
                </a:extLst>
              </a:tr>
              <a:tr h="4785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1 ) Mohamed Saied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692300</a:t>
                      </a:r>
                      <a:r>
                        <a:rPr lang="ar-EG" dirty="0" smtClean="0"/>
                        <a:t>4</a:t>
                      </a:r>
                      <a:r>
                        <a:rPr lang="en-US" dirty="0" smtClean="0"/>
                        <a:t>0</a:t>
                      </a:r>
                      <a:r>
                        <a:rPr lang="ar-EG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319698"/>
                  </a:ext>
                </a:extLst>
              </a:tr>
              <a:tr h="47851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2) </a:t>
                      </a:r>
                      <a:r>
                        <a:rPr lang="en-US" dirty="0" err="1"/>
                        <a:t>Youanas</a:t>
                      </a:r>
                      <a:r>
                        <a:rPr lang="en-US" dirty="0"/>
                        <a:t> Ibrahim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692300403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909990"/>
                  </a:ext>
                </a:extLst>
              </a:tr>
              <a:tr h="47851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3) Farouq Abdel Latif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692300406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284542"/>
                  </a:ext>
                </a:extLst>
              </a:tr>
              <a:tr h="478512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4)</a:t>
                      </a:r>
                      <a:r>
                        <a:rPr lang="en-US" dirty="0" err="1" smtClean="0"/>
                        <a:t>Anderw</a:t>
                      </a:r>
                      <a:r>
                        <a:rPr lang="en-US" baseline="0" smtClean="0"/>
                        <a:t> Adel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6923004</a:t>
                      </a:r>
                      <a:r>
                        <a:rPr lang="ar-EG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396392"/>
                  </a:ext>
                </a:extLst>
              </a:tr>
              <a:tr h="47851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5) Ahmed </a:t>
                      </a:r>
                      <a:r>
                        <a:rPr lang="en-US" dirty="0" err="1"/>
                        <a:t>Emam</a:t>
                      </a:r>
                      <a:r>
                        <a:rPr lang="en-US" dirty="0"/>
                        <a:t> Fares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692300409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3600555"/>
                  </a:ext>
                </a:extLst>
              </a:tr>
              <a:tr h="47851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6) Martin </a:t>
                      </a:r>
                      <a:r>
                        <a:rPr lang="en-US" dirty="0" err="1"/>
                        <a:t>Safy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692300410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885715"/>
                  </a:ext>
                </a:extLst>
              </a:tr>
              <a:tr h="47851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7) Ziad Rabia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692300401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907917"/>
                  </a:ext>
                </a:extLst>
              </a:tr>
              <a:tr h="478512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81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510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AAAF195-5A41-1B87-EBF2-8A805205F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264160"/>
            <a:ext cx="10983132" cy="932231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b="1" dirty="0"/>
              <a:t>Idea Of Project </a:t>
            </a:r>
            <a:endParaRPr lang="en-US" sz="4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3048AE-18B5-4726-B3CF-13FFE659613C}"/>
              </a:ext>
            </a:extLst>
          </p:cNvPr>
          <p:cNvSpPr txBox="1"/>
          <p:nvPr/>
        </p:nvSpPr>
        <p:spPr>
          <a:xfrm>
            <a:off x="604435" y="1517073"/>
            <a:ext cx="10983132" cy="46736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3D animated village scene developed using</a:t>
            </a: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OpenGL, featuring dynamic lighting (</a:t>
            </a:r>
            <a:r>
              <a:rPr 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day/night)cycle, </a:t>
            </a:r>
            <a:endParaRPr lang="en-US" sz="3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endParaRPr lang="en-US" sz="3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animated clouds, a flying aircraft, streetlights, buildings, </a:t>
            </a: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endParaRPr lang="en-US" sz="3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trees, </a:t>
            </a:r>
            <a:r>
              <a:rPr 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roads, Solar panels, </a:t>
            </a: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a windmill — all designed to </a:t>
            </a:r>
            <a:endParaRPr lang="en-US" sz="32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endParaRPr lang="en-US" sz="3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demonstrate</a:t>
            </a:r>
            <a:endParaRPr lang="en-US" sz="3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endParaRPr lang="en-US" sz="3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real-time graphics rendering and environmental</a:t>
            </a: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endParaRPr lang="en-US" sz="3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lnSpc>
                <a:spcPts val="1800"/>
              </a:lnSpc>
              <a:spcAft>
                <a:spcPts val="600"/>
              </a:spcAft>
              <a:buNone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Simulation.</a:t>
            </a:r>
            <a:endParaRPr lang="en-GB" sz="3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63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0CE7D-E84C-83E7-1721-E5C266DC0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22951D0-A4C0-2B6D-5368-92A099AA5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264160"/>
            <a:ext cx="11460480" cy="932231"/>
          </a:xfrm>
        </p:spPr>
        <p:txBody>
          <a:bodyPr>
            <a:no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000" b="1" dirty="0" smtClean="0"/>
              <a:t>Challenges Faced and Solutions Implemented</a:t>
            </a:r>
            <a:endParaRPr lang="en-US" sz="4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49E071-3702-4771-BB90-798DBC2487A4}"/>
              </a:ext>
            </a:extLst>
          </p:cNvPr>
          <p:cNvSpPr txBox="1"/>
          <p:nvPr/>
        </p:nvSpPr>
        <p:spPr>
          <a:xfrm>
            <a:off x="477520" y="1486095"/>
            <a:ext cx="11460479" cy="5046394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Lighting Transitions (Day/Night)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Challenge: Smoothly changing ambient and directional lighting based on sun position.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Solution: Used dynamic trigonometric functions and interpolated fog/color settings.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endParaRPr lang="ar-EG" sz="20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ts val="1800"/>
              </a:lnSpc>
              <a:spcAft>
                <a:spcPts val="600"/>
              </a:spcAft>
            </a:pPr>
            <a:endParaRPr lang="ar-EG" sz="2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ts val="1800"/>
              </a:lnSpc>
              <a:spcAft>
                <a:spcPts val="600"/>
              </a:spcAft>
            </a:pPr>
            <a:endParaRPr lang="ar-EG" sz="2000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>
              <a:lnSpc>
                <a:spcPts val="1800"/>
              </a:lnSpc>
              <a:spcAft>
                <a:spcPts val="600"/>
              </a:spcAft>
            </a:pPr>
            <a:endParaRPr lang="en-US" sz="2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ar-EG" sz="2000" b="1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ar-EG" sz="2000" b="1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endParaRPr lang="ar-EG" sz="2000" b="1" dirty="0" smtClean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Streetlight </a:t>
            </a: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Lighting Effects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Challenge: Simulating realistic lighting with glow and emission at night.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Solution: Combined OpenGL light sources with glowing ground effects and emissive	materials.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342900" indent="-342900" algn="l">
              <a:lnSpc>
                <a:spcPts val="18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Camera Control &amp; Scene Navigation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Challenge: Creating a natural camera orbit and consistent viewpoint.</a:t>
            </a:r>
          </a:p>
          <a:p>
            <a:pPr algn="l">
              <a:lnSpc>
                <a:spcPts val="1800"/>
              </a:lnSpc>
              <a:spcAft>
                <a:spcPts val="600"/>
              </a:spcAft>
            </a:pPr>
            <a:r>
              <a:rPr lang="en-US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Solution: Implemented orbit mechanics and look-at transformations using trigonometry.</a:t>
            </a:r>
            <a:endParaRPr lang="en-GB" sz="20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937F55-394B-4914-9ACC-087B6DE635EA}"/>
              </a:ext>
            </a:extLst>
          </p:cNvPr>
          <p:cNvSpPr txBox="1"/>
          <p:nvPr/>
        </p:nvSpPr>
        <p:spPr>
          <a:xfrm>
            <a:off x="1012873" y="1702191"/>
            <a:ext cx="10536701" cy="4614203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l">
              <a:lnSpc>
                <a:spcPts val="1800"/>
              </a:lnSpc>
              <a:spcAft>
                <a:spcPts val="600"/>
              </a:spcAft>
              <a:buNone/>
            </a:pPr>
            <a:endParaRPr lang="en-GB" sz="1200" dirty="0">
              <a:solidFill>
                <a:prstClr val="black">
                  <a:lumMod val="75000"/>
                  <a:lumOff val="25000"/>
                </a:prst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77520" y="2418944"/>
            <a:ext cx="11260389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Lighting on 3D Objects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Challenge: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Achieving proper lighting and color interaction on 3D models (e.g., tree, lamp post, buildings) was difficult due to inconsistent shading and lack of material reflection.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Solution: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Applied material settings using </a:t>
            </a:r>
            <a:r>
              <a:rPr kumimoji="0" lang="en-US" altLang="en-US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glMaterial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functions to define ambient, diffuse, and specular properties. Enabled 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GL_COLOR_MATERIAL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to synchronize material properties with object colors, resulting in more realistic lighting behavior on surfaces.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85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9F567-7A14-F120-2370-B06304836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C39619A-5C07-1490-1FA4-C92BBBF4F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264160"/>
            <a:ext cx="10983132" cy="932231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b="1" dirty="0"/>
              <a:t>Demo Video For Project </a:t>
            </a:r>
            <a:endParaRPr lang="en-US" sz="4800" dirty="0"/>
          </a:p>
        </p:txBody>
      </p:sp>
      <p:pic>
        <p:nvPicPr>
          <p:cNvPr id="2" name="g">
            <a:hlinkClick r:id="" action="ppaction://media"/>
            <a:extLst>
              <a:ext uri="{FF2B5EF4-FFF2-40B4-BE49-F238E27FC236}">
                <a16:creationId xmlns:a16="http://schemas.microsoft.com/office/drawing/2014/main" id="{D86511DE-054E-4AC8-9B3C-45A6CFD8FD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013" y="1422399"/>
            <a:ext cx="9999987" cy="486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A762C-6B0A-0E0E-65DB-3D7D15C10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E98DEF8-E10D-CA1B-2179-93A46577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264160"/>
            <a:ext cx="10983132" cy="932231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b="1" dirty="0"/>
              <a:t>Software Tools that used in Project </a:t>
            </a:r>
            <a:endParaRPr lang="en-US" sz="4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1036E2B-95ED-4970-9092-C2D5EBF53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435" y="946145"/>
            <a:ext cx="11395308" cy="6109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kumimoji="0" lang="en-US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OpenGL</a:t>
            </a:r>
            <a:r>
              <a:rPr lang="en-US" altLang="en-US" dirty="0" smtClean="0"/>
              <a:t> </a:t>
            </a:r>
            <a:r>
              <a:rPr lang="en-US" altLang="en-US" dirty="0"/>
              <a:t>Functions like </a:t>
            </a:r>
            <a:r>
              <a:rPr lang="en-US" altLang="en-US" b="1" i="1" dirty="0" err="1"/>
              <a:t>glBegin</a:t>
            </a:r>
            <a:r>
              <a:rPr lang="en-US" altLang="en-US" dirty="0"/>
              <a:t>, </a:t>
            </a:r>
            <a:r>
              <a:rPr lang="en-US" altLang="en-US" b="1" i="1" dirty="0" err="1"/>
              <a:t>glEnd</a:t>
            </a:r>
            <a:r>
              <a:rPr lang="en-US" altLang="en-US" dirty="0"/>
              <a:t>, </a:t>
            </a:r>
            <a:r>
              <a:rPr lang="en-US" altLang="en-US" b="1" i="1" dirty="0"/>
              <a:t>glVertex3f</a:t>
            </a:r>
            <a:r>
              <a:rPr lang="en-US" altLang="en-US" dirty="0"/>
              <a:t>, </a:t>
            </a:r>
            <a:r>
              <a:rPr lang="en-US" altLang="en-US" b="1" i="1" dirty="0"/>
              <a:t>glColor3f</a:t>
            </a:r>
            <a:r>
              <a:rPr lang="en-US" altLang="en-US" dirty="0"/>
              <a:t>, </a:t>
            </a:r>
            <a:r>
              <a:rPr lang="en-US" b="1" dirty="0"/>
              <a:t>GL_LIGHTING </a:t>
            </a:r>
            <a:r>
              <a:rPr lang="en-US" b="1" dirty="0" smtClean="0"/>
              <a:t>,</a:t>
            </a:r>
            <a:r>
              <a:rPr lang="en-US" b="1" dirty="0"/>
              <a:t> GL_BLEND </a:t>
            </a:r>
            <a:r>
              <a:rPr lang="en-US" b="1" dirty="0" smtClean="0"/>
              <a:t>,</a:t>
            </a:r>
            <a:r>
              <a:rPr lang="en-US" b="1" dirty="0"/>
              <a:t> GL_SRC_ALPHA </a:t>
            </a:r>
            <a:r>
              <a:rPr lang="en-US" b="1" dirty="0" smtClean="0"/>
              <a:t>,</a:t>
            </a:r>
            <a:r>
              <a:rPr lang="en-US" b="1" dirty="0"/>
              <a:t> GL_ONE_MINUS_SRC_ALPHA </a:t>
            </a:r>
            <a:r>
              <a:rPr lang="en-US" b="1" dirty="0" smtClean="0"/>
              <a:t>,</a:t>
            </a:r>
            <a:r>
              <a:rPr lang="en-US" b="1" dirty="0"/>
              <a:t> GL_TRIANGLE_FAN </a:t>
            </a:r>
            <a:r>
              <a:rPr lang="en-US" b="1" dirty="0" smtClean="0"/>
              <a:t>,</a:t>
            </a:r>
            <a:r>
              <a:rPr lang="en-US" b="1" dirty="0"/>
              <a:t> GL_LIGHT1 </a:t>
            </a:r>
            <a:r>
              <a:rPr lang="en-US" b="1" dirty="0" smtClean="0"/>
              <a:t>,</a:t>
            </a:r>
            <a:r>
              <a:rPr lang="en-US" b="1" dirty="0"/>
              <a:t> GL_LINES </a:t>
            </a:r>
            <a:r>
              <a:rPr lang="en-US" b="1" dirty="0" smtClean="0"/>
              <a:t>,</a:t>
            </a:r>
            <a:r>
              <a:rPr lang="en-US" b="1" dirty="0"/>
              <a:t> GL_LIGHTING </a:t>
            </a:r>
            <a:r>
              <a:rPr lang="en-US" b="1" dirty="0" smtClean="0"/>
              <a:t>, </a:t>
            </a:r>
            <a:r>
              <a:rPr lang="en-US" b="1" dirty="0"/>
              <a:t>GL_QUADS </a:t>
            </a:r>
            <a:r>
              <a:rPr lang="en-US" b="1" dirty="0" smtClean="0"/>
              <a:t>, GL_TRIANGLES ,</a:t>
            </a:r>
            <a:r>
              <a:rPr lang="en-US" b="1" dirty="0"/>
              <a:t> GL_QUAD_STRI </a:t>
            </a:r>
            <a:r>
              <a:rPr lang="en-US" b="1" dirty="0" smtClean="0"/>
              <a:t>,</a:t>
            </a:r>
            <a:r>
              <a:rPr lang="en-US" b="1" dirty="0"/>
              <a:t> GL_COLOR_MATERIAL </a:t>
            </a:r>
            <a:r>
              <a:rPr lang="en-US" b="1" dirty="0" smtClean="0"/>
              <a:t>,</a:t>
            </a:r>
            <a:r>
              <a:rPr lang="en-US" b="1" dirty="0"/>
              <a:t> GL_FRONT, GL_AMBIENT_AND_DIFFUS </a:t>
            </a:r>
            <a:r>
              <a:rPr lang="en-US" b="1" dirty="0" smtClean="0"/>
              <a:t>,</a:t>
            </a:r>
            <a:r>
              <a:rPr lang="en-US" b="1" dirty="0"/>
              <a:t> GLUT_ELAPSED_TIME </a:t>
            </a:r>
            <a:r>
              <a:rPr lang="en-US" altLang="en-US" dirty="0" smtClean="0"/>
              <a:t>and </a:t>
            </a:r>
            <a:r>
              <a:rPr lang="en-US" altLang="en-US" b="1" i="1" dirty="0" err="1"/>
              <a:t>glClear</a:t>
            </a:r>
            <a:r>
              <a:rPr lang="en-US" altLang="en-US" dirty="0"/>
              <a:t> indicate OpenGL’s role in scene rendering.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GLUT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(OpenGL Utility Toolkit)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Functions like </a:t>
            </a:r>
            <a:r>
              <a:rPr kumimoji="0" lang="en-US" altLang="en-US" b="1" i="1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glutDisplayFunc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glutKeyboardFunc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glutMainLoop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lang="en-US" b="1" dirty="0"/>
              <a:t>GLUT_DOUBLE </a:t>
            </a:r>
            <a:r>
              <a:rPr lang="en-US" b="1" dirty="0" smtClean="0"/>
              <a:t>, </a:t>
            </a:r>
            <a:r>
              <a:rPr lang="en-US" b="1" dirty="0"/>
              <a:t>GLUT_RGB </a:t>
            </a:r>
            <a:r>
              <a:rPr lang="en-US" b="1" dirty="0" smtClean="0"/>
              <a:t>, </a:t>
            </a:r>
            <a:r>
              <a:rPr lang="en-US" b="1" dirty="0"/>
              <a:t>GLUT_DEPTH </a:t>
            </a:r>
            <a:r>
              <a:rPr lang="en-US" b="1" dirty="0" smtClean="0"/>
              <a:t>, </a:t>
            </a:r>
            <a:r>
              <a:rPr lang="en-US" b="1" dirty="0"/>
              <a:t>GLUT_MULTISAMPLE</a:t>
            </a:r>
            <a:r>
              <a:rPr lang="en-US" dirty="0"/>
              <a:t> </a:t>
            </a:r>
            <a:r>
              <a:rPr kumimoji="0" lang="en-US" altLang="en-US" b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and 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glutInit</a:t>
            </a:r>
            <a:r>
              <a:rPr kumimoji="0" lang="en-US" altLang="en-US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are from GLUT.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kumimoji="0" lang="ar-EG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endParaRPr lang="ar-EG" altLang="en-US" b="1" dirty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GLU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(OpenGL Utility Library)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 Drawing (e.g., spheres, cylinders</a:t>
            </a:r>
            <a:r>
              <a:rPr kumimoji="0" lang="en-US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      Used GLU_SMOOTH , 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dirty="0"/>
              <a:t>   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ikely used for camera setup and transformations (though specific functions like </a:t>
            </a:r>
            <a:r>
              <a:rPr kumimoji="0" lang="en-US" altLang="en-US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gluLookAt</a:t>
            </a:r>
            <a:r>
              <a:rPr lang="en-US" altLang="en-US" b="1" i="1" dirty="0"/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may not be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explicitly visible in the snippet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  <a:endParaRPr kumimoji="0" lang="ar-EG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62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2F588-7F46-1B3A-A561-E8D7135DB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DAA0118-883D-4A8F-320D-777C9D61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434" y="264160"/>
            <a:ext cx="10983132" cy="932231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q"/>
            </a:pPr>
            <a:r>
              <a:rPr lang="en-US" sz="4800" b="1"/>
              <a:t>Software Tools that used in Project </a:t>
            </a:r>
            <a:endParaRPr lang="en-US" sz="48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33264" y="1518218"/>
            <a:ext cx="12192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Trigonometry for Orbit Mechanics &amp; Look-at Transformations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Trigonometric calculations were used to implement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orbit mechanics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Look-at transformations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controlling the camera's movement and view within the 3D scene.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b="1" dirty="0"/>
              <a:t>C++ </a:t>
            </a:r>
            <a:r>
              <a:rPr lang="en-US" altLang="en-US" dirty="0"/>
              <a:t>– core programming language used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endParaRPr lang="en-US" altLang="en-US" dirty="0"/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b="1" dirty="0"/>
              <a:t>Visual Studio </a:t>
            </a:r>
            <a:r>
              <a:rPr lang="en-US" altLang="en-US" dirty="0"/>
              <a:t>(IDE)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442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6F91EF9C-2DBB-2D89-E2B1-95154B307C18}"/>
              </a:ext>
            </a:extLst>
          </p:cNvPr>
          <p:cNvSpPr txBox="1">
            <a:spLocks/>
          </p:cNvSpPr>
          <p:nvPr/>
        </p:nvSpPr>
        <p:spPr>
          <a:xfrm>
            <a:off x="151507" y="3329615"/>
            <a:ext cx="12111613" cy="16414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Get Started with 3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Autofit/>
      </a:bodyPr>
      <a:lstStyle>
        <a:defPPr marL="0" indent="0" algn="l">
          <a:lnSpc>
            <a:spcPts val="1800"/>
          </a:lnSpc>
          <a:spcAft>
            <a:spcPts val="600"/>
          </a:spcAft>
          <a:buNone/>
          <a:defRPr sz="1200" dirty="0" smtClean="0">
            <a:solidFill>
              <a:prstClr val="black">
                <a:lumMod val="75000"/>
                <a:lumOff val="25000"/>
              </a:prstClr>
            </a:solidFill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7_win32_fixed.potx" id="{2BE36628-40A7-4124-9B03-283680FDB08B}" vid="{1F788C18-5B90-4886-BC26-C8416480C9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Bring your presentations to life with 3D</Template>
  <TotalTime>202</TotalTime>
  <Words>444</Words>
  <Application>Microsoft Office PowerPoint</Application>
  <PresentationFormat>Widescreen</PresentationFormat>
  <Paragraphs>86</Paragraphs>
  <Slides>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Aharoni</vt:lpstr>
      <vt:lpstr>Arial</vt:lpstr>
      <vt:lpstr>Arial Unicode MS</vt:lpstr>
      <vt:lpstr>Berlin Sans FB Demi</vt:lpstr>
      <vt:lpstr>Calibri</vt:lpstr>
      <vt:lpstr>Segoe UI</vt:lpstr>
      <vt:lpstr>Segoe UI Light</vt:lpstr>
      <vt:lpstr>Wingdings</vt:lpstr>
      <vt:lpstr>Get Started with 3D</vt:lpstr>
      <vt:lpstr>Animated Smart Village+Aircraft</vt:lpstr>
      <vt:lpstr>Agenda</vt:lpstr>
      <vt:lpstr>Team Members</vt:lpstr>
      <vt:lpstr>Idea Of Project </vt:lpstr>
      <vt:lpstr>Challenges Faced and Solutions Implemented</vt:lpstr>
      <vt:lpstr>Demo Video For Project </vt:lpstr>
      <vt:lpstr>Software Tools that used in Project </vt:lpstr>
      <vt:lpstr>Software Tools that used in Project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Ahmed Khairt Tawfick Elsaid Ahmed Hammad</dc:creator>
  <cp:lastModifiedBy>moham</cp:lastModifiedBy>
  <cp:revision>26</cp:revision>
  <dcterms:created xsi:type="dcterms:W3CDTF">2025-04-17T06:24:31Z</dcterms:created>
  <dcterms:modified xsi:type="dcterms:W3CDTF">2025-06-05T11:56:57Z</dcterms:modified>
</cp:coreProperties>
</file>